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278F-BB19-474B-9C5C-A7CE3AE3EF6C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B9E9-2495-4D00-B869-99D531F413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54397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715140" y="4056226"/>
            <a:ext cx="2014555" cy="24577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designfile.com/postpic/2014/10/powerpoint-border-templates_215215.png" TargetMode="External"/><Relationship Id="rId13" Type="http://schemas.openxmlformats.org/officeDocument/2006/relationships/hyperlink" Target="http://www.playcast.ru/uploads/2015/11/07/15772292.png" TargetMode="External"/><Relationship Id="rId3" Type="http://schemas.openxmlformats.org/officeDocument/2006/relationships/hyperlink" Target="http://img0.liveinternet.ru/images/attach/d/1/131/447/131447258_3408998.png" TargetMode="External"/><Relationship Id="rId7" Type="http://schemas.openxmlformats.org/officeDocument/2006/relationships/hyperlink" Target="http://img-fotki.yandex.ru/get/9799/16969765.22f/0_8f832_d41a0f2b_orig.png" TargetMode="External"/><Relationship Id="rId12" Type="http://schemas.openxmlformats.org/officeDocument/2006/relationships/hyperlink" Target="http://www.project-home.ru/info/userfiles/news/250_dyatly_isportili_rublyovsike_kottedzhi.jpg" TargetMode="External"/><Relationship Id="rId2" Type="http://schemas.openxmlformats.org/officeDocument/2006/relationships/hyperlink" Target="http://s4.pic4you.ru/y2014/08-13/12216/4543971.png" TargetMode="External"/><Relationship Id="rId1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pg1920.ru/img/articles/Sep/08/1194dce1c86bc1ca7bbe375a2b9cb012/2.jpg" TargetMode="External"/><Relationship Id="rId11" Type="http://schemas.openxmlformats.org/officeDocument/2006/relationships/hyperlink" Target="http://beautyinfo.com.ua/userfiles/image/palto_v_kletku.jpg" TargetMode="External"/><Relationship Id="rId5" Type="http://schemas.openxmlformats.org/officeDocument/2006/relationships/hyperlink" Target="http://dutsadok.com.ua/clipart/transport/raketa.png" TargetMode="External"/><Relationship Id="rId15" Type="http://schemas.openxmlformats.org/officeDocument/2006/relationships/hyperlink" Target="http://img-fotki.yandex.ru/get/5640/47407354.bf1/0_122eb8_eac13ae2_orig.png" TargetMode="External"/><Relationship Id="rId10" Type="http://schemas.openxmlformats.org/officeDocument/2006/relationships/hyperlink" Target="http://addictiondoctor.org/wp-content/uploads/2015/01/1344.jpg" TargetMode="External"/><Relationship Id="rId4" Type="http://schemas.openxmlformats.org/officeDocument/2006/relationships/hyperlink" Target="http://www.coollady.ru/pic/0003/063/43.jpg" TargetMode="External"/><Relationship Id="rId9" Type="http://schemas.openxmlformats.org/officeDocument/2006/relationships/hyperlink" Target="http://foneyes.ru/img/picture/Apr/16/a6eda520d1f9aa7946e3ae3935811a41/4.jpg" TargetMode="External"/><Relationship Id="rId14" Type="http://schemas.openxmlformats.org/officeDocument/2006/relationships/hyperlink" Target="http://img1.liveinternet.ru/images/attach/c/3/122/86/122086817_31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57290" y="1785926"/>
            <a:ext cx="6386530" cy="1470025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Словарный </a:t>
            </a:r>
            <a:br>
              <a:rPr kumimoji="0" lang="ru-RU" sz="4400" b="1" i="0" u="none" strike="noStrike" kern="1200" cap="none" spc="0" normalizeH="0" baseline="0" noProof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картинный диктант</a:t>
            </a:r>
            <a:endParaRPr kumimoji="0" lang="ru-RU" sz="4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0070C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141" y="5286388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Автор - Костенко Наталья Владимировна,</a:t>
            </a:r>
          </a:p>
          <a:p>
            <a:pPr algn="ctr"/>
            <a:r>
              <a:rPr lang="ru-RU" sz="1600" dirty="0" smtClean="0"/>
              <a:t>учитель начальных классов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 smtClean="0"/>
              <a:t>Б-Неклиновской</a:t>
            </a:r>
            <a:r>
              <a:rPr lang="ru-RU" sz="1600" dirty="0" smtClean="0"/>
              <a:t> СОШ </a:t>
            </a:r>
            <a:r>
              <a:rPr lang="ru-RU" sz="1600" dirty="0" err="1" smtClean="0"/>
              <a:t>Неклиновского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раойна</a:t>
            </a:r>
            <a:r>
              <a:rPr lang="ru-RU" sz="1600" dirty="0" smtClean="0"/>
              <a:t> Ростовской области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3571876"/>
            <a:ext cx="1521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Русский язык</a:t>
            </a:r>
          </a:p>
          <a:p>
            <a:pPr algn="ctr"/>
            <a:r>
              <a:rPr lang="ru-RU" b="1" dirty="0" smtClean="0"/>
              <a:t>  3 класс</a:t>
            </a:r>
            <a:endParaRPr lang="ru-RU" b="1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5572132" y="6215082"/>
            <a:ext cx="978408" cy="484632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571472" y="6000768"/>
            <a:ext cx="642942" cy="500066"/>
          </a:xfrm>
          <a:prstGeom prst="actionButtonInformation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42909" y="1107265"/>
            <a:ext cx="7643867" cy="464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Проверьте себя в написании словарных слов.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Нажимайте на   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записывайте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слова, обозначающие предметы.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конце работы нажимайте на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проверка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проверьте себя!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2857488" y="5857892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" pitchFamily="18" charset="0"/>
              </a:rPr>
              <a:t>Начать диктант</a:t>
            </a:r>
            <a:endParaRPr lang="ru-RU" sz="32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0715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Ребята!</a:t>
            </a:r>
            <a:endParaRPr lang="ru-RU" sz="54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143372" y="2571744"/>
            <a:ext cx="621218" cy="270318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4082796" y="5929330"/>
            <a:ext cx="978408" cy="484632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762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131447258_34089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51" y="1000108"/>
            <a:ext cx="3993298" cy="4119818"/>
          </a:xfrm>
          <a:prstGeom prst="rect">
            <a:avLst/>
          </a:prstGeom>
        </p:spPr>
      </p:pic>
      <p:pic>
        <p:nvPicPr>
          <p:cNvPr id="4" name="Рисунок 3" descr="4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86" y="1785926"/>
            <a:ext cx="5000628" cy="2346500"/>
          </a:xfrm>
          <a:prstGeom prst="rect">
            <a:avLst/>
          </a:prstGeom>
        </p:spPr>
      </p:pic>
      <p:pic>
        <p:nvPicPr>
          <p:cNvPr id="5" name="Рисунок 4" descr="rake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928670"/>
            <a:ext cx="4810341" cy="3827139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785926"/>
            <a:ext cx="4572000" cy="2428875"/>
          </a:xfrm>
          <a:prstGeom prst="rect">
            <a:avLst/>
          </a:prstGeom>
        </p:spPr>
      </p:pic>
      <p:pic>
        <p:nvPicPr>
          <p:cNvPr id="7" name="Рисунок 6" descr="0_8f832_d41a0f2b_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1285860"/>
            <a:ext cx="5297435" cy="2566421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07471" y="1357298"/>
            <a:ext cx="3929058" cy="2708660"/>
          </a:xfrm>
          <a:prstGeom prst="rect">
            <a:avLst/>
          </a:prstGeom>
        </p:spPr>
      </p:pic>
      <p:pic>
        <p:nvPicPr>
          <p:cNvPr id="10" name="Рисунок 9" descr="ANIMALES (RANAS) (32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298" y="928670"/>
            <a:ext cx="3878145" cy="3562353"/>
          </a:xfrm>
          <a:prstGeom prst="rect">
            <a:avLst/>
          </a:prstGeom>
        </p:spPr>
      </p:pic>
      <p:pic>
        <p:nvPicPr>
          <p:cNvPr id="11" name="Рисунок 10" descr="palto_v_kletku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291" y="928670"/>
            <a:ext cx="2569418" cy="3857628"/>
          </a:xfrm>
          <a:prstGeom prst="rect">
            <a:avLst/>
          </a:prstGeom>
        </p:spPr>
      </p:pic>
      <p:pic>
        <p:nvPicPr>
          <p:cNvPr id="14" name="Рисунок 13" descr="250_dyatly_isportili_rublyovsike_kottedzh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0228" y="928670"/>
            <a:ext cx="2623544" cy="3714752"/>
          </a:xfrm>
          <a:prstGeom prst="rect">
            <a:avLst/>
          </a:prstGeom>
        </p:spPr>
      </p:pic>
      <p:pic>
        <p:nvPicPr>
          <p:cNvPr id="15" name="Рисунок 14" descr="1577229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7290" y="785794"/>
            <a:ext cx="5643602" cy="4402010"/>
          </a:xfrm>
          <a:prstGeom prst="rect">
            <a:avLst/>
          </a:prstGeom>
        </p:spPr>
      </p:pic>
      <p:pic>
        <p:nvPicPr>
          <p:cNvPr id="16" name="Рисунок 15" descr="0_122eb8_eac13ae2_ori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43174" y="642918"/>
            <a:ext cx="3321757" cy="4088614"/>
          </a:xfrm>
          <a:prstGeom prst="rect">
            <a:avLst/>
          </a:prstGeom>
        </p:spPr>
      </p:pic>
      <p:pic>
        <p:nvPicPr>
          <p:cNvPr id="17" name="Рисунок 16" descr="122086817_3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4546" y="1500174"/>
            <a:ext cx="4400557" cy="2965182"/>
          </a:xfrm>
          <a:prstGeom prst="rect">
            <a:avLst/>
          </a:prstGeom>
        </p:spPr>
      </p:pic>
      <p:sp>
        <p:nvSpPr>
          <p:cNvPr id="18" name="TextBox 17">
            <a:hlinkClick r:id="" action="ppaction://hlinkshowjump?jump=nextslide"/>
          </p:cNvPr>
          <p:cNvSpPr txBox="1"/>
          <p:nvPr/>
        </p:nvSpPr>
        <p:spPr>
          <a:xfrm>
            <a:off x="2533878" y="2228671"/>
            <a:ext cx="4076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Проверка</a:t>
            </a:r>
            <a:endParaRPr lang="ru-RU" sz="7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571480"/>
            <a:ext cx="3357586" cy="78581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Проверь себя!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8143900" y="142852"/>
            <a:ext cx="771524" cy="785818"/>
          </a:xfrm>
          <a:prstGeom prst="mathMultiply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8662" y="1357298"/>
            <a:ext cx="75009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</a:t>
            </a:r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r>
              <a:rPr lang="ru-RU" sz="4800" b="1" dirty="0" smtClean="0">
                <a:solidFill>
                  <a:srgbClr val="002060"/>
                </a:solidFill>
              </a:rPr>
              <a:t>тух               л</a:t>
            </a:r>
            <a:r>
              <a:rPr lang="ru-RU" sz="4800" b="1" dirty="0" smtClean="0">
                <a:solidFill>
                  <a:srgbClr val="C00000"/>
                </a:solidFill>
              </a:rPr>
              <a:t>я</a:t>
            </a:r>
            <a:r>
              <a:rPr lang="ru-RU" sz="4800" b="1" dirty="0" smtClean="0">
                <a:solidFill>
                  <a:srgbClr val="002060"/>
                </a:solidFill>
              </a:rPr>
              <a:t>гушка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п</a:t>
            </a:r>
            <a:r>
              <a:rPr lang="ru-RU" sz="4800" b="1" dirty="0" smtClean="0">
                <a:solidFill>
                  <a:srgbClr val="C00000"/>
                </a:solidFill>
              </a:rPr>
              <a:t>и</a:t>
            </a:r>
            <a:r>
              <a:rPr lang="ru-RU" sz="4800" b="1" dirty="0" smtClean="0">
                <a:solidFill>
                  <a:srgbClr val="002060"/>
                </a:solidFill>
              </a:rPr>
              <a:t>рог              п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2060"/>
                </a:solidFill>
              </a:rPr>
              <a:t>льто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р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2060"/>
                </a:solidFill>
              </a:rPr>
              <a:t>кета             дят</a:t>
            </a:r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r>
              <a:rPr lang="ru-RU" sz="4800" b="1" dirty="0" smtClean="0">
                <a:solidFill>
                  <a:srgbClr val="002060"/>
                </a:solidFill>
              </a:rPr>
              <a:t>л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с</a:t>
            </a:r>
            <a:r>
              <a:rPr lang="ru-RU" sz="4800" b="1" dirty="0" smtClean="0">
                <a:solidFill>
                  <a:srgbClr val="C00000"/>
                </a:solidFill>
              </a:rPr>
              <a:t>и</a:t>
            </a:r>
            <a:r>
              <a:rPr lang="ru-RU" sz="4800" b="1" dirty="0" smtClean="0">
                <a:solidFill>
                  <a:srgbClr val="002060"/>
                </a:solidFill>
              </a:rPr>
              <a:t>рень           р</a:t>
            </a:r>
            <a:r>
              <a:rPr lang="ru-RU" sz="4800" b="1" dirty="0" smtClean="0">
                <a:solidFill>
                  <a:srgbClr val="C00000"/>
                </a:solidFill>
              </a:rPr>
              <a:t>я</a:t>
            </a:r>
            <a:r>
              <a:rPr lang="ru-RU" sz="4800" b="1" dirty="0" smtClean="0">
                <a:solidFill>
                  <a:srgbClr val="002060"/>
                </a:solidFill>
              </a:rPr>
              <a:t>бина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тр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2060"/>
                </a:solidFill>
              </a:rPr>
              <a:t>мвай         к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rgbClr val="002060"/>
                </a:solidFill>
              </a:rPr>
              <a:t>рзина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с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r>
              <a:rPr lang="ru-RU" sz="4800" b="1" dirty="0" smtClean="0">
                <a:solidFill>
                  <a:srgbClr val="002060"/>
                </a:solidFill>
              </a:rPr>
              <a:t>м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rgbClr val="002060"/>
                </a:solidFill>
              </a:rPr>
              <a:t>лёт         к</a:t>
            </a: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r>
              <a:rPr lang="ru-RU" sz="4800" b="1" dirty="0" smtClean="0">
                <a:solidFill>
                  <a:srgbClr val="002060"/>
                </a:solidFill>
              </a:rPr>
              <a:t>нфета</a:t>
            </a:r>
          </a:p>
          <a:p>
            <a:endParaRPr lang="ru-RU" sz="48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035951" y="1458775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107389" y="2821777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107389" y="3607595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178827" y="2107397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821769" y="4964917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750331" y="4321975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036347" y="2893215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036479" y="2107397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464975" y="1464455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822165" y="4321975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464975" y="3607595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893603" y="5107793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1643050"/>
            <a:ext cx="6429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ученик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Петух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Пирог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Ракета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Сирень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трамвай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8"/>
              </a:rPr>
              <a:t>Фон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Самолёт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Лягушка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Пальто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Дятел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Рябина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Конфета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корзина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0589" y="428604"/>
            <a:ext cx="304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Интернет-ресурсы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возврат 5">
            <a:hlinkClick r:id="rId16" action="ppaction://hlinksldjump" highlightClick="1"/>
          </p:cNvPr>
          <p:cNvSpPr/>
          <p:nvPr/>
        </p:nvSpPr>
        <p:spPr>
          <a:xfrm>
            <a:off x="8001024" y="285728"/>
            <a:ext cx="828102" cy="642942"/>
          </a:xfrm>
          <a:prstGeom prst="actionButtonReturn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381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84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Ребята!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2016-12-19T19:05:08Z</dcterms:created>
  <dcterms:modified xsi:type="dcterms:W3CDTF">2016-12-20T19:42:41Z</dcterms:modified>
</cp:coreProperties>
</file>